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76D"/>
    <a:srgbClr val="274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94660"/>
  </p:normalViewPr>
  <p:slideViewPr>
    <p:cSldViewPr snapToGrid="0">
      <p:cViewPr>
        <p:scale>
          <a:sx n="70" d="100"/>
          <a:sy n="70" d="100"/>
        </p:scale>
        <p:origin x="-75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jxmP7xwffSAhVLcRQKHWg5D3cQjRwIBw&amp;url=http://divinacommedia.weebly.com/inferno-canto-v.html&amp;psig=AFQjCNGBDNdAXRga6-WY6tKPRJXY4y-wFg&amp;ust=14907324125245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204717" y="75803"/>
            <a:ext cx="11423176" cy="1575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5000" b="1" dirty="0" smtClean="0"/>
              <a:t>Paolo Malatesta e Francesca da Polenta</a:t>
            </a:r>
            <a:r>
              <a:rPr lang="it-IT" sz="5000" dirty="0" smtClean="0"/>
              <a:t> </a:t>
            </a:r>
            <a:endParaRPr lang="it-IT" sz="5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583563" y="2474802"/>
            <a:ext cx="5349499" cy="25475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4000" dirty="0" smtClean="0">
                <a:solidFill>
                  <a:srgbClr val="27376D"/>
                </a:solidFill>
              </a:rPr>
              <a:t>canto V</a:t>
            </a:r>
          </a:p>
          <a:p>
            <a:pPr marL="0" indent="0" algn="r">
              <a:buNone/>
            </a:pPr>
            <a:r>
              <a:rPr lang="it-IT" sz="4000" dirty="0" smtClean="0">
                <a:solidFill>
                  <a:srgbClr val="27376D"/>
                </a:solidFill>
              </a:rPr>
              <a:t>della divina commedia</a:t>
            </a:r>
          </a:p>
          <a:p>
            <a:pPr marL="0" indent="0" algn="r">
              <a:buNone/>
            </a:pPr>
            <a:r>
              <a:rPr lang="it-IT" sz="4000" dirty="0" smtClean="0">
                <a:solidFill>
                  <a:srgbClr val="27376D"/>
                </a:solidFill>
              </a:rPr>
              <a:t>Dante Alighieri</a:t>
            </a:r>
            <a:endParaRPr lang="it-IT" sz="4000" dirty="0">
              <a:solidFill>
                <a:srgbClr val="27376D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21582165">
            <a:off x="-410191" y="5877300"/>
            <a:ext cx="33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a</a:t>
            </a:r>
            <a:r>
              <a:rPr lang="it-IT" i="1" dirty="0" smtClean="0">
                <a:solidFill>
                  <a:schemeClr val="bg1"/>
                </a:solidFill>
              </a:rPr>
              <a:t> cura di </a:t>
            </a:r>
            <a:r>
              <a:rPr lang="it-IT" dirty="0" smtClean="0">
                <a:solidFill>
                  <a:schemeClr val="bg1"/>
                </a:solidFill>
              </a:rPr>
              <a:t> Lorenza Monteferri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69" y="1200456"/>
            <a:ext cx="2811441" cy="435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6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06" y="1842448"/>
            <a:ext cx="3143742" cy="31098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855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Paolo Malatesta e Francesca da Polenta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44606" y="1640315"/>
            <a:ext cx="8048767" cy="38051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Paolo Malatesta e Francesca da Polenta sono due figure di amanti, che ispir</a:t>
            </a:r>
            <a:r>
              <a:rPr lang="it-IT" sz="2300" dirty="0">
                <a:solidFill>
                  <a:srgbClr val="274B6D"/>
                </a:solidFill>
              </a:rPr>
              <a:t>a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rono dante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e,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seguito,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altri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artisti.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Sono due personaggi Tanto famosi da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diventare la coppia simbolo della passione irrefrenabile, che non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conosce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limiti.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A loro è dedicata buona parte del canto V della </a:t>
            </a:r>
            <a:r>
              <a:rPr lang="it-IT" sz="2300" i="1" dirty="0">
                <a:solidFill>
                  <a:schemeClr val="accent1">
                    <a:lumMod val="75000"/>
                  </a:schemeClr>
                </a:solidFill>
              </a:rPr>
              <a:t>divina commedia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Dante Alighieri.</a:t>
            </a:r>
            <a:r>
              <a:rPr lang="it-IT" sz="23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Nella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Commedia,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le anime dei due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giovani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sono posizionate nel </a:t>
            </a:r>
            <a:r>
              <a:rPr lang="it-IT" sz="2300" dirty="0">
                <a:solidFill>
                  <a:schemeClr val="accent1">
                    <a:lumMod val="75000"/>
                  </a:schemeClr>
                </a:solidFill>
              </a:rPr>
              <a:t>girone dei lussuriosi </a:t>
            </a:r>
            <a:r>
              <a:rPr lang="it-IT" sz="23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</a:rPr>
              <a:t>La vicenda storica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La storia di Paolo e Francesca in realtà racconta un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fatto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Storico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realmente accaduto. 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Francesca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era figlia di Guido da Polenta, 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signore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di Ravenna, che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la convinse, per ragioni politiche, 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sposare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GIANCiOTTO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Malatesta.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Paolo, invece,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era il fratello di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Gianciotto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Secondo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racconto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di Dante, Francesca ebbe una 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Relazione extraconiugale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con suo cognato, ovvero paolo. </a:t>
            </a:r>
          </a:p>
        </p:txBody>
      </p:sp>
      <p:pic>
        <p:nvPicPr>
          <p:cNvPr id="4" name="irc_mi" descr="Risultati immagini per paolo e francesca entrata nell'inferno di dant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93" y="2069781"/>
            <a:ext cx="2819400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5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754" y="685800"/>
            <a:ext cx="11146777" cy="57544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La vicenda storica 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314754" y="1019538"/>
            <a:ext cx="6503831" cy="32522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giorno la coppia di amanti venne scoperta da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gianciotto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 che li uccise entrambi.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76" y="2674961"/>
            <a:ext cx="6094833" cy="285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4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SITI CONSULTATI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473958" y="2115030"/>
            <a:ext cx="4053385" cy="564240"/>
          </a:xfrm>
        </p:spPr>
        <p:txBody>
          <a:bodyPr anchor="t"/>
          <a:lstStyle/>
          <a:p>
            <a:pPr marL="0" indent="0">
              <a:buNone/>
            </a:pPr>
            <a:r>
              <a:rPr lang="it-IT" dirty="0" smtClean="0">
                <a:solidFill>
                  <a:srgbClr val="27376D"/>
                </a:solidFill>
              </a:rPr>
              <a:t>-</a:t>
            </a:r>
            <a:r>
              <a:rPr lang="it-IT" sz="2400" i="1" dirty="0" smtClean="0">
                <a:solidFill>
                  <a:srgbClr val="27376D"/>
                </a:solidFill>
              </a:rPr>
              <a:t>wikipedia.org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65974" y="5658056"/>
            <a:ext cx="330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a</a:t>
            </a:r>
            <a:r>
              <a:rPr lang="it-IT" i="1" dirty="0" smtClean="0">
                <a:solidFill>
                  <a:schemeClr val="bg1"/>
                </a:solidFill>
              </a:rPr>
              <a:t> cura di </a:t>
            </a:r>
            <a:r>
              <a:rPr lang="it-IT" dirty="0" smtClean="0">
                <a:solidFill>
                  <a:schemeClr val="bg1"/>
                </a:solidFill>
              </a:rPr>
              <a:t> Lorenza Monteferri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</a:rPr>
              <a:t>II° 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374709" y="2679270"/>
            <a:ext cx="4667536" cy="514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i="1" dirty="0" smtClean="0">
                <a:solidFill>
                  <a:srgbClr val="27376D"/>
                </a:solidFill>
              </a:rPr>
              <a:t>-libroguerriero.wordpress.com</a:t>
            </a:r>
            <a:endParaRPr lang="it-IT" sz="2400" dirty="0">
              <a:solidFill>
                <a:srgbClr val="27376D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60" y="122830"/>
            <a:ext cx="3218467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140</TotalTime>
  <Words>201</Words>
  <Application>Microsoft Office PowerPoint</Application>
  <PresentationFormat>Personalizzato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Evento</vt:lpstr>
      <vt:lpstr>Presentazione standard di PowerPoint</vt:lpstr>
      <vt:lpstr>Paolo Malatesta e Francesca da Polenta</vt:lpstr>
      <vt:lpstr>La vicenda storica</vt:lpstr>
      <vt:lpstr>La vicenda storica </vt:lpstr>
      <vt:lpstr>SITI CONSULTATI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Paolo Malatesta e Francesca da Polenta</dc:title>
  <dc:creator>Cinzia</dc:creator>
  <cp:lastModifiedBy>Rosella Corrado</cp:lastModifiedBy>
  <cp:revision>17</cp:revision>
  <dcterms:created xsi:type="dcterms:W3CDTF">2017-03-28T04:51:31Z</dcterms:created>
  <dcterms:modified xsi:type="dcterms:W3CDTF">2017-06-24T03:30:52Z</dcterms:modified>
</cp:coreProperties>
</file>